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65" r:id="rId4"/>
    <p:sldId id="269" r:id="rId5"/>
    <p:sldId id="268" r:id="rId6"/>
    <p:sldId id="267" r:id="rId7"/>
    <p:sldId id="266" r:id="rId8"/>
    <p:sldId id="264" r:id="rId9"/>
    <p:sldId id="273" r:id="rId10"/>
    <p:sldId id="272" r:id="rId11"/>
    <p:sldId id="263" r:id="rId12"/>
    <p:sldId id="27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76A1E2-739C-447E-9E7E-B96C1159D33B}" v="236" dt="2022-03-29T02:39:27.710"/>
    <p1510:client id="{C103A3EB-04E0-93F9-365E-6369DBC9D812}" v="369" dt="2022-03-30T22:32:51.621"/>
    <p1510:client id="{CFB69E6D-9C43-50C2-1DF2-F78FF78618E7}" v="179" dt="2022-04-21T02:02:57.4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styles.redditmedia.com/t5_2tk3f/styles/communityIcon_c9bkwed5d2d71.png" TargetMode="External"/><Relationship Id="rId2" Type="http://schemas.openxmlformats.org/officeDocument/2006/relationships/hyperlink" Target="https://www.google.com/url?sa=i&amp;url=https%3A%2F%2Fwww.retrogames.cz%2Fplay_085-NES.php&amp;psig=AOvVaw3T3xf0j_rqXkT1gCRJSUvg&amp;ust=1642712266178000&amp;source=images&amp;cd=vfe&amp;ved=0CAsQjRxqFwoTCOCsnpvavvUCFQAAAAAdAAAAABA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mobilefreetoplay.com/wp-content/uploads/2014/08/touch-control-design-less-control-is-more-300x167.jpg" TargetMode="External"/><Relationship Id="rId4" Type="http://schemas.openxmlformats.org/officeDocument/2006/relationships/hyperlink" Target="https://www.google.com/url?sa=i&amp;url=https%3A%2F%2Finsight-egypt.com%2Fjvaa.php%3Fiid%3D467176195-bomberman%2Bnes%2Bonline%26cid%3D123&amp;psig=AOvVaw3T3xf0j_rqXkT1gCRJSUvg&amp;ust=1642712266178000&amp;source=images&amp;cd=vfe&amp;ved=0CAsQjRxqFwoTCOCsnpvavvUCFQAAAAAdAAAAABAn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Final Project Check-in 2</a:t>
            </a: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2FF25C-2CA6-4FF3-AC3C-192AA80E05E6}"/>
              </a:ext>
            </a:extLst>
          </p:cNvPr>
          <p:cNvSpPr txBox="1"/>
          <p:nvPr/>
        </p:nvSpPr>
        <p:spPr>
          <a:xfrm>
            <a:off x="9523528" y="5258127"/>
            <a:ext cx="2513162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3200"/>
              <a:t>Harshit Modi</a:t>
            </a:r>
            <a:br>
              <a:rPr lang="en-US" sz="3200"/>
            </a:br>
            <a:r>
              <a:rPr lang="en-US" sz="2400">
                <a:cs typeface="Calibri"/>
              </a:rPr>
              <a:t>200493871</a:t>
            </a:r>
            <a:br>
              <a:rPr lang="en-US" sz="2400">
                <a:cs typeface="Calibri"/>
              </a:rPr>
            </a:br>
            <a:r>
              <a:rPr lang="en-US" sz="2400">
                <a:cs typeface="Calibri"/>
              </a:rPr>
              <a:t>MDEV W2022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41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7" descr="A picture containing text, electronics, computer, display&#10;&#10;Description automatically generated">
            <a:extLst>
              <a:ext uri="{FF2B5EF4-FFF2-40B4-BE49-F238E27FC236}">
                <a16:creationId xmlns:a16="http://schemas.microsoft.com/office/drawing/2014/main" id="{A9C5DF1F-4932-4E33-B107-D1F9B7D212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3356" r="10630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332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D198-5BD3-4D9C-A01E-9544C5A34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US" sz="4800">
                <a:cs typeface="Calibri Light"/>
              </a:rPr>
              <a:t>Resources</a:t>
            </a:r>
            <a:endParaRPr lang="en-US" sz="480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9DB7-5707-454A-9BF1-EBC69A140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93635"/>
            <a:ext cx="5501834" cy="307681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971550" indent="-514350"/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Created robot model in blender.</a:t>
            </a:r>
          </a:p>
          <a:p>
            <a:pPr marL="971550" indent="-514350"/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Used </a:t>
            </a:r>
            <a:r>
              <a:rPr lang="en-US" sz="2400" dirty="0" err="1">
                <a:solidFill>
                  <a:schemeClr val="bg1"/>
                </a:solidFill>
                <a:ea typeface="+mn-lt"/>
                <a:cs typeface="+mn-lt"/>
              </a:rPr>
              <a:t>bensound</a:t>
            </a:r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-moose music as a background music on loop.</a:t>
            </a:r>
          </a:p>
          <a:p>
            <a:pPr marL="971550" indent="-514350"/>
            <a:r>
              <a:rPr lang="en-US" sz="2400" dirty="0">
                <a:solidFill>
                  <a:schemeClr val="bg1"/>
                </a:solidFill>
                <a:ea typeface="+mn-lt"/>
                <a:cs typeface="+mn-lt"/>
              </a:rPr>
              <a:t>Used GIMP for image asset cleanup.</a:t>
            </a:r>
            <a:endParaRPr lang="en-US" sz="2400" dirty="0">
              <a:solidFill>
                <a:schemeClr val="bg1"/>
              </a:solidFill>
              <a:ea typeface="Calibri"/>
              <a:cs typeface="Calibri"/>
            </a:endParaRPr>
          </a:p>
          <a:p>
            <a:pPr marL="971550" indent="-514350"/>
            <a:r>
              <a:rPr lang="en-US" sz="2400" dirty="0">
                <a:solidFill>
                  <a:schemeClr val="bg1"/>
                </a:solidFill>
                <a:cs typeface="Calibri"/>
              </a:rPr>
              <a:t>Used Ninja character from </a:t>
            </a:r>
            <a:r>
              <a:rPr lang="en-US" sz="2400" dirty="0" err="1">
                <a:solidFill>
                  <a:schemeClr val="bg1"/>
                </a:solidFill>
                <a:cs typeface="Calibri"/>
              </a:rPr>
              <a:t>mixamo</a:t>
            </a:r>
            <a:r>
              <a:rPr lang="en-US" sz="2400" dirty="0">
                <a:solidFill>
                  <a:schemeClr val="bg1"/>
                </a:solidFill>
                <a:cs typeface="Calibri"/>
              </a:rPr>
              <a:t>.</a:t>
            </a: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38655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D198-5BD3-4D9C-A01E-9544C5A34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US" sz="4800">
                <a:cs typeface="Calibri Light"/>
              </a:rPr>
              <a:t>References</a:t>
            </a:r>
            <a:endParaRPr lang="en-US" sz="480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9DB7-5707-454A-9BF1-EBC69A1407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93635"/>
            <a:ext cx="5501834" cy="3076813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000" err="1">
                <a:solidFill>
                  <a:schemeClr val="bg1"/>
                </a:solidFill>
                <a:cs typeface="Calibri"/>
              </a:rPr>
              <a:t>StartPage</a:t>
            </a:r>
            <a:r>
              <a:rPr lang="en-US" sz="2000">
                <a:solidFill>
                  <a:schemeClr val="bg1"/>
                </a:solidFill>
                <a:cs typeface="Calibri"/>
              </a:rPr>
              <a:t>: 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https://www.google.com/url?sa=i&amp;url=https%3A%2F%2Fwww.retrogames.cz%2Fplay_085-NES.php&amp;psig=AOvVaw3T3xf0j_rqXkT1gCRJSUvg&amp;ust=1642712266178000&amp;source=images&amp;cd=vfe&amp;ved=0CAsQjRxqFwoTCOCsnpvavvUCFQAAAAAdAAAAABAI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 err="1">
                <a:solidFill>
                  <a:schemeClr val="bg1"/>
                </a:solidFill>
                <a:cs typeface="Calibri"/>
              </a:rPr>
              <a:t>GameLogo</a:t>
            </a:r>
            <a:r>
              <a:rPr lang="en-US" sz="2000">
                <a:solidFill>
                  <a:schemeClr val="bg1"/>
                </a:solidFill>
                <a:cs typeface="Calibri"/>
              </a:rPr>
              <a:t>: 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https://styles.redditmedia.com/t5_2tk3f/styles/communityIcon_c9bkwed5d2d71.png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 err="1">
                <a:solidFill>
                  <a:schemeClr val="bg1"/>
                </a:solidFill>
                <a:cs typeface="Calibri"/>
              </a:rPr>
              <a:t>GamePage</a:t>
            </a:r>
            <a:r>
              <a:rPr lang="en-US" sz="2000">
                <a:solidFill>
                  <a:schemeClr val="bg1"/>
                </a:solidFill>
                <a:cs typeface="Calibri"/>
              </a:rPr>
              <a:t>: 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https://www.google.com/url?sa=i&amp;url=https%3A%2F%2Finsight-egypt.com%2Fjvaa.php%3Fiid%3D467176195-bomberman%2Bnes%2Bonline%26cid%3D123&amp;psig=AOvVaw3T3xf0j_rqXkT1gCRJSUvg&amp;ust=1642712266178000&amp;source=images&amp;cd=vfe&amp;ved=0CAsQjRxqFwoTCOCsnpvavvUCFQAAAAAdAAAAABAn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r>
              <a:rPr lang="en-US" sz="2000" err="1">
                <a:solidFill>
                  <a:schemeClr val="bg1"/>
                </a:solidFill>
                <a:cs typeface="Calibri"/>
              </a:rPr>
              <a:t>GameControl</a:t>
            </a:r>
            <a:r>
              <a:rPr lang="en-US" sz="2000">
                <a:solidFill>
                  <a:schemeClr val="bg1"/>
                </a:solidFill>
                <a:cs typeface="Calibri"/>
              </a:rPr>
              <a:t>: </a:t>
            </a:r>
            <a:r>
              <a:rPr lang="en-US" sz="2000">
                <a:solidFill>
                  <a:schemeClr val="bg1"/>
                </a:solidFill>
                <a:ea typeface="+mn-lt"/>
                <a:cs typeface="+mn-l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https://mobilefreetoplay.com/wp-content/uploads/2014/08/touch-control-design-less-control-is-more-300x167.jpg</a:t>
            </a:r>
            <a:endParaRPr lang="en-US" sz="20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  <a:p>
            <a:endParaRPr lang="en-US" sz="190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4869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F8E3-4391-4FAC-93F3-07D8D6FC9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3" y="1445494"/>
            <a:ext cx="3616856" cy="4376572"/>
          </a:xfrm>
        </p:spPr>
        <p:txBody>
          <a:bodyPr anchor="ctr">
            <a:normAutofit/>
          </a:bodyPr>
          <a:lstStyle/>
          <a:p>
            <a:r>
              <a:rPr lang="en-US" sz="4800">
                <a:cs typeface="Calibri Light"/>
              </a:rPr>
              <a:t>Thank you</a:t>
            </a:r>
            <a:endParaRPr lang="en-US" sz="480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FF2AC85-FAA0-4844-813F-83C04D738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7636" y="0"/>
            <a:ext cx="7281316" cy="6858000"/>
          </a:xfrm>
          <a:custGeom>
            <a:avLst/>
            <a:gdLst>
              <a:gd name="connsiteX0" fmla="*/ 361354 w 7281316"/>
              <a:gd name="connsiteY0" fmla="*/ 0 h 6858000"/>
              <a:gd name="connsiteX1" fmla="*/ 7281316 w 7281316"/>
              <a:gd name="connsiteY1" fmla="*/ 0 h 6858000"/>
              <a:gd name="connsiteX2" fmla="*/ 7281316 w 7281316"/>
              <a:gd name="connsiteY2" fmla="*/ 6858000 h 6858000"/>
              <a:gd name="connsiteX3" fmla="*/ 696735 w 7281316"/>
              <a:gd name="connsiteY3" fmla="*/ 6858000 h 6858000"/>
              <a:gd name="connsiteX4" fmla="*/ 690849 w 7281316"/>
              <a:gd name="connsiteY4" fmla="*/ 6842426 h 6858000"/>
              <a:gd name="connsiteX5" fmla="*/ 335637 w 7281316"/>
              <a:gd name="connsiteY5" fmla="*/ 94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81316" h="6858000">
                <a:moveTo>
                  <a:pt x="361354" y="0"/>
                </a:moveTo>
                <a:lnTo>
                  <a:pt x="7281316" y="0"/>
                </a:lnTo>
                <a:lnTo>
                  <a:pt x="7281316" y="6858000"/>
                </a:lnTo>
                <a:lnTo>
                  <a:pt x="696735" y="6858000"/>
                </a:lnTo>
                <a:lnTo>
                  <a:pt x="690849" y="6842426"/>
                </a:lnTo>
                <a:cubicBezTo>
                  <a:pt x="-65870" y="4704140"/>
                  <a:pt x="-226206" y="2374054"/>
                  <a:pt x="335637" y="94722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9CC0F1E-BAA2-47B1-8F83-7ECB9FD9E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89558" y="0"/>
            <a:ext cx="6999394" cy="6858000"/>
          </a:xfrm>
          <a:custGeom>
            <a:avLst/>
            <a:gdLst>
              <a:gd name="connsiteX0" fmla="*/ 6999394 w 6999394"/>
              <a:gd name="connsiteY0" fmla="*/ 0 h 6858000"/>
              <a:gd name="connsiteX1" fmla="*/ 6999394 w 6999394"/>
              <a:gd name="connsiteY1" fmla="*/ 6858000 h 6858000"/>
              <a:gd name="connsiteX2" fmla="*/ 717029 w 6999394"/>
              <a:gd name="connsiteY2" fmla="*/ 6858000 h 6858000"/>
              <a:gd name="connsiteX3" fmla="*/ 623642 w 6999394"/>
              <a:gd name="connsiteY3" fmla="*/ 6599363 h 6858000"/>
              <a:gd name="connsiteX4" fmla="*/ 319533 w 6999394"/>
              <a:gd name="connsiteY4" fmla="*/ 193787 h 6858000"/>
              <a:gd name="connsiteX5" fmla="*/ 371685 w 6999394"/>
              <a:gd name="connsiteY5" fmla="*/ 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99394" h="6858000">
                <a:moveTo>
                  <a:pt x="6999394" y="0"/>
                </a:moveTo>
                <a:lnTo>
                  <a:pt x="6999394" y="6858000"/>
                </a:lnTo>
                <a:lnTo>
                  <a:pt x="717029" y="6858000"/>
                </a:lnTo>
                <a:lnTo>
                  <a:pt x="623642" y="6599363"/>
                </a:lnTo>
                <a:cubicBezTo>
                  <a:pt x="-67685" y="4563346"/>
                  <a:pt x="-206622" y="2355719"/>
                  <a:pt x="319533" y="193787"/>
                </a:cubicBezTo>
                <a:lnTo>
                  <a:pt x="371685" y="1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40BDF117-8235-4E5D-8A9C-0D57A2AEB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399032"/>
            <a:ext cx="5501834" cy="44714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>
                <a:solidFill>
                  <a:schemeClr val="bg1"/>
                </a:solidFill>
                <a:cs typeface="Calibri"/>
              </a:rPr>
              <a:t>Name: Harshit Maheshkumar Modi</a:t>
            </a:r>
          </a:p>
          <a:p>
            <a:r>
              <a:rPr lang="en-US" sz="2200">
                <a:solidFill>
                  <a:schemeClr val="bg1"/>
                </a:solidFill>
                <a:cs typeface="Calibri"/>
              </a:rPr>
              <a:t>Student ID: 200493871</a:t>
            </a:r>
          </a:p>
          <a:p>
            <a:r>
              <a:rPr lang="en-US" sz="2200">
                <a:solidFill>
                  <a:schemeClr val="bg1"/>
                </a:solidFill>
                <a:cs typeface="Calibri"/>
              </a:rPr>
              <a:t>Course: MDEV1003 W2022</a:t>
            </a:r>
          </a:p>
        </p:txBody>
      </p:sp>
    </p:spTree>
    <p:extLst>
      <p:ext uri="{BB962C8B-B14F-4D97-AF65-F5344CB8AC3E}">
        <p14:creationId xmlns:p14="http://schemas.microsoft.com/office/powerpoint/2010/main" val="1006349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7EC78CD-9378-4CE8-B1FE-72C0236ECF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812" b="2193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1248" y="4199861"/>
            <a:ext cx="8856059" cy="1336826"/>
          </a:xfrm>
        </p:spPr>
        <p:txBody>
          <a:bodyPr>
            <a:normAutofit/>
          </a:bodyPr>
          <a:lstStyle/>
          <a:p>
            <a:pPr algn="l"/>
            <a:r>
              <a:rPr lang="en-US" sz="5400">
                <a:solidFill>
                  <a:srgbClr val="FFFFFF"/>
                </a:solidFill>
                <a:cs typeface="Calibri Light"/>
              </a:rPr>
              <a:t>Super Bomberman</a:t>
            </a:r>
            <a:endParaRPr lang="en-US" sz="54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590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0F37CB3C-3682-4491-BC8A-D24DBD4B5E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1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2F55B-CDEB-4576-A95F-C7C7F52A5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Blueprint Template Selected</a:t>
            </a:r>
          </a:p>
        </p:txBody>
      </p:sp>
    </p:spTree>
    <p:extLst>
      <p:ext uri="{BB962C8B-B14F-4D97-AF65-F5344CB8AC3E}">
        <p14:creationId xmlns:p14="http://schemas.microsoft.com/office/powerpoint/2010/main" val="374578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00670E07-70E8-445F-BE70-1CC0D14F394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r="17798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44" name="Freeform: Shape 13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A35305-443B-47E1-A311-6E2272ACE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48259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/>
              <a:t>Game Environment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9DED171-746D-4FCE-BAE7-1455CD6486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735375"/>
            <a:ext cx="9565028" cy="1548430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Initially 200 Seconds are given to finish level.</a:t>
            </a:r>
            <a:endParaRPr lang="en-US" sz="10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Current game score is displayed in the center top.</a:t>
            </a:r>
            <a:endParaRPr lang="en-US" sz="10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Bricks can be blown by bomb and path can be created.</a:t>
            </a:r>
            <a:endParaRPr lang="en-US" sz="10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Character can travel in all 4 directions.</a:t>
            </a:r>
            <a:endParaRPr lang="en-US" sz="10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Player can drop bomb.</a:t>
            </a:r>
            <a:endParaRPr lang="en-US" sz="10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000" dirty="0"/>
              <a:t>If the player is caught in bomb flame – Game Over.</a:t>
            </a:r>
            <a:endParaRPr lang="en-US" sz="1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9609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4B8FA388-DA30-48E9-A31E-0C8E24A92D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2189" r="1218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14CA3-AE2B-4194-8E6E-6B5DE75C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Game Screen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A2BB8-B4E6-41F8-8999-D417D6C28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400"/>
              <a:t>Player can set drop bomb and need to stay 2 blocks away from it.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/>
              <a:t>Game objective is to find end gate and collect coins.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/>
              <a:t>Bricks can be blown using bomb but the steel structure will have no impact.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400"/>
              <a:t>If the player is caught in bomb flame – Game Over.</a:t>
            </a:r>
          </a:p>
        </p:txBody>
      </p:sp>
    </p:spTree>
    <p:extLst>
      <p:ext uri="{BB962C8B-B14F-4D97-AF65-F5344CB8AC3E}">
        <p14:creationId xmlns:p14="http://schemas.microsoft.com/office/powerpoint/2010/main" val="36464425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A picture containing wall, indoor, automaton&#10;&#10;Description automatically generated">
            <a:extLst>
              <a:ext uri="{FF2B5EF4-FFF2-40B4-BE49-F238E27FC236}">
                <a16:creationId xmlns:a16="http://schemas.microsoft.com/office/drawing/2014/main" id="{4B8FA388-DA30-48E9-A31E-0C8E24A92D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899" r="8899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14CA3-AE2B-4194-8E6E-6B5DE75C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Game Score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A2BB8-B4E6-41F8-8999-D417D6C28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/>
              <a:t>Player collects coins and score is increased.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/>
              <a:t>Player has to collect all coins before time is over.</a:t>
            </a:r>
          </a:p>
        </p:txBody>
      </p:sp>
    </p:spTree>
    <p:extLst>
      <p:ext uri="{BB962C8B-B14F-4D97-AF65-F5344CB8AC3E}">
        <p14:creationId xmlns:p14="http://schemas.microsoft.com/office/powerpoint/2010/main" val="23874956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A9C5DF1F-4932-4E33-B107-D1F9B7D212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959" r="8959"/>
          <a:stretch/>
        </p:blipFill>
        <p:spPr>
          <a:xfrm>
            <a:off x="-93477" y="-56088"/>
            <a:ext cx="1218893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14CA3-AE2B-4194-8E6E-6B5DE75C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Game Controls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A2BB8-B4E6-41F8-8999-D417D6C28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856921"/>
            <a:ext cx="9565028" cy="1249240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Two thumb control.</a:t>
            </a:r>
            <a:endParaRPr lang="en-US" sz="11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Landscape mode.</a:t>
            </a:r>
            <a:endParaRPr lang="en-US" sz="11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Joystick control on left thumb.</a:t>
            </a:r>
            <a:endParaRPr lang="en-US" sz="11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Change camera viewing angle on right thumb control.</a:t>
            </a:r>
            <a:endParaRPr lang="en-US" sz="110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Bomb button on screen tap.</a:t>
            </a:r>
            <a:endParaRPr lang="en-US" sz="11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43297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9661934-3072-43D0-AA73-3615C9834D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44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B3BAD04-E614-4C16-8360-019FCF004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B3141-CE5B-4B7F-8644-BDB2F98A4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199861"/>
            <a:ext cx="8856059" cy="13368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Game Progress</a:t>
            </a:r>
          </a:p>
        </p:txBody>
      </p:sp>
    </p:spTree>
    <p:extLst>
      <p:ext uri="{BB962C8B-B14F-4D97-AF65-F5344CB8AC3E}">
        <p14:creationId xmlns:p14="http://schemas.microsoft.com/office/powerpoint/2010/main" val="83132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7">
            <a:extLst>
              <a:ext uri="{FF2B5EF4-FFF2-40B4-BE49-F238E27FC236}">
                <a16:creationId xmlns:a16="http://schemas.microsoft.com/office/drawing/2014/main" id="{A9C5DF1F-4932-4E33-B107-D1F9B7D2124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8959" r="8959"/>
          <a:stretch/>
        </p:blipFill>
        <p:spPr>
          <a:xfrm>
            <a:off x="-93477" y="-56088"/>
            <a:ext cx="12188932" cy="6857990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014CA3-AE2B-4194-8E6E-6B5DE75CA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/>
              <a:t>HUD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A2BB8-B4E6-41F8-8999-D417D6C28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063" y="4913019"/>
            <a:ext cx="9565028" cy="1193142"/>
          </a:xfrm>
        </p:spPr>
        <p:txBody>
          <a:bodyPr vert="horz" lIns="91440" tIns="45720" rIns="91440" bIns="45720" rtlCol="0" anchor="t">
            <a:no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/>
              <a:t>User can click on pause button to stop the game play.</a:t>
            </a:r>
            <a:endParaRPr lang="en-US" sz="1100" dirty="0">
              <a:cs typeface="Calibri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>
                <a:cs typeface="Calibri"/>
              </a:rPr>
              <a:t>User can resume game again by tapping on pause button.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100" dirty="0">
                <a:cs typeface="Calibri"/>
              </a:rPr>
              <a:t>The HUD will contain details of game score and lives left.</a:t>
            </a:r>
            <a:br>
              <a:rPr lang="en-US" sz="1000" dirty="0">
                <a:cs typeface="Calibri"/>
              </a:rPr>
            </a:br>
            <a:r>
              <a:rPr lang="en-US" sz="1000" dirty="0">
                <a:cs typeface="Calibri"/>
              </a:rPr>
              <a:t> 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47945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Final Project Check-in 2</vt:lpstr>
      <vt:lpstr>Super Bomberman</vt:lpstr>
      <vt:lpstr>Blueprint Template Selected</vt:lpstr>
      <vt:lpstr>Game Environment</vt:lpstr>
      <vt:lpstr>Game Screen</vt:lpstr>
      <vt:lpstr>Game Score</vt:lpstr>
      <vt:lpstr>Game Controls</vt:lpstr>
      <vt:lpstr>Game Progress</vt:lpstr>
      <vt:lpstr>HUD</vt:lpstr>
      <vt:lpstr>PowerPoint Presentation</vt:lpstr>
      <vt:lpstr>Resources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100</cp:revision>
  <dcterms:created xsi:type="dcterms:W3CDTF">2022-03-29T02:27:24Z</dcterms:created>
  <dcterms:modified xsi:type="dcterms:W3CDTF">2022-04-21T02:05:01Z</dcterms:modified>
</cp:coreProperties>
</file>